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tags/tag27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notesSlides/notesSlide3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tags/tag33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34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35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notesSlides/notesSlide4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tags/tag40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tags/tag44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45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notesSlides/notesSlide6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56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tags/tag57.xml" ContentType="application/vnd.openxmlformats-officedocument.presentationml.tags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tags/tag59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notesSlides/notesSlide8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83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notesSlides/notesSlide99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tags/tag86.xml" ContentType="application/vnd.openxmlformats-officedocument.presentationml.tags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tags/tag88.xml" ContentType="application/vnd.openxmlformats-officedocument.presentationml.tags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tags/tag91.xml" ContentType="application/vnd.openxmlformats-officedocument.presentationml.tags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tags/tag94.xml" ContentType="application/vnd.openxmlformats-officedocument.presentationml.tags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tags/tag98.xml" ContentType="application/vnd.openxmlformats-officedocument.presentationml.tags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tags/tag99.xml" ContentType="application/vnd.openxmlformats-officedocument.presentationml.tags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tags/tag102.xml" ContentType="application/vnd.openxmlformats-officedocument.presentationml.tags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tags/tag108.xml" ContentType="application/vnd.openxmlformats-officedocument.presentationml.tags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notesSlides/notesSlide13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135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tags/tag122.xml" ContentType="application/vnd.openxmlformats-officedocument.presentationml.tags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tags/tag123.xml" ContentType="application/vnd.openxmlformats-officedocument.presentationml.tags+xml"/>
  <Override PartName="/ppt/notesSlides/notesSlide14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7"/>
  </p:notesMasterIdLst>
  <p:handoutMasterIdLst>
    <p:handoutMasterId r:id="rId218"/>
  </p:handoutMasterIdLst>
  <p:sldIdLst>
    <p:sldId id="256" r:id="rId2"/>
    <p:sldId id="571" r:id="rId3"/>
    <p:sldId id="540" r:id="rId4"/>
    <p:sldId id="268" r:id="rId5"/>
    <p:sldId id="270" r:id="rId6"/>
    <p:sldId id="269" r:id="rId7"/>
    <p:sldId id="564" r:id="rId8"/>
    <p:sldId id="275" r:id="rId9"/>
    <p:sldId id="276" r:id="rId10"/>
    <p:sldId id="1190" r:id="rId11"/>
    <p:sldId id="547" r:id="rId12"/>
    <p:sldId id="548" r:id="rId13"/>
    <p:sldId id="549" r:id="rId14"/>
    <p:sldId id="1191" r:id="rId15"/>
    <p:sldId id="1192" r:id="rId16"/>
    <p:sldId id="574" r:id="rId17"/>
    <p:sldId id="565" r:id="rId18"/>
    <p:sldId id="1193" r:id="rId19"/>
    <p:sldId id="551" r:id="rId20"/>
    <p:sldId id="552" r:id="rId21"/>
    <p:sldId id="553" r:id="rId22"/>
    <p:sldId id="1194" r:id="rId23"/>
    <p:sldId id="555" r:id="rId24"/>
    <p:sldId id="557" r:id="rId25"/>
    <p:sldId id="556" r:id="rId26"/>
    <p:sldId id="289" r:id="rId27"/>
    <p:sldId id="290" r:id="rId28"/>
    <p:sldId id="577" r:id="rId29"/>
    <p:sldId id="1182" r:id="rId30"/>
    <p:sldId id="1195" r:id="rId31"/>
    <p:sldId id="1196" r:id="rId32"/>
    <p:sldId id="1197" r:id="rId33"/>
    <p:sldId id="1198" r:id="rId34"/>
    <p:sldId id="1199" r:id="rId35"/>
    <p:sldId id="1200" r:id="rId36"/>
    <p:sldId id="1201" r:id="rId37"/>
    <p:sldId id="293" r:id="rId38"/>
    <p:sldId id="1202" r:id="rId39"/>
    <p:sldId id="296" r:id="rId40"/>
    <p:sldId id="297" r:id="rId41"/>
    <p:sldId id="298" r:id="rId42"/>
    <p:sldId id="1183" r:id="rId43"/>
    <p:sldId id="1203" r:id="rId44"/>
    <p:sldId id="301" r:id="rId45"/>
    <p:sldId id="303" r:id="rId46"/>
    <p:sldId id="304" r:id="rId47"/>
    <p:sldId id="305" r:id="rId48"/>
    <p:sldId id="328" r:id="rId49"/>
    <p:sldId id="1204" r:id="rId50"/>
    <p:sldId id="1205" r:id="rId51"/>
    <p:sldId id="332" r:id="rId52"/>
    <p:sldId id="1187" r:id="rId53"/>
    <p:sldId id="1188" r:id="rId54"/>
    <p:sldId id="1212" r:id="rId55"/>
    <p:sldId id="1213" r:id="rId56"/>
    <p:sldId id="1214" r:id="rId57"/>
    <p:sldId id="1215" r:id="rId58"/>
    <p:sldId id="1217" r:id="rId59"/>
    <p:sldId id="1220" r:id="rId60"/>
    <p:sldId id="1219" r:id="rId61"/>
    <p:sldId id="1216" r:id="rId62"/>
    <p:sldId id="1222" r:id="rId63"/>
    <p:sldId id="1221" r:id="rId64"/>
    <p:sldId id="1218" r:id="rId65"/>
    <p:sldId id="1224" r:id="rId66"/>
    <p:sldId id="582" r:id="rId67"/>
    <p:sldId id="1225" r:id="rId68"/>
    <p:sldId id="1226" r:id="rId69"/>
    <p:sldId id="1227" r:id="rId70"/>
    <p:sldId id="1228" r:id="rId71"/>
    <p:sldId id="1229" r:id="rId72"/>
    <p:sldId id="1230" r:id="rId73"/>
    <p:sldId id="1231" r:id="rId74"/>
    <p:sldId id="1232" r:id="rId75"/>
    <p:sldId id="1234" r:id="rId76"/>
    <p:sldId id="1235" r:id="rId77"/>
    <p:sldId id="1236" r:id="rId78"/>
    <p:sldId id="1237" r:id="rId79"/>
    <p:sldId id="1240" r:id="rId80"/>
    <p:sldId id="1241" r:id="rId81"/>
    <p:sldId id="1242" r:id="rId82"/>
    <p:sldId id="1246" r:id="rId83"/>
    <p:sldId id="1243" r:id="rId84"/>
    <p:sldId id="1245" r:id="rId85"/>
    <p:sldId id="1249" r:id="rId86"/>
    <p:sldId id="1250" r:id="rId87"/>
    <p:sldId id="1251" r:id="rId88"/>
    <p:sldId id="1253" r:id="rId89"/>
    <p:sldId id="1254" r:id="rId90"/>
    <p:sldId id="1255" r:id="rId91"/>
    <p:sldId id="1260" r:id="rId92"/>
    <p:sldId id="1276" r:id="rId93"/>
    <p:sldId id="1244" r:id="rId94"/>
    <p:sldId id="1261" r:id="rId95"/>
    <p:sldId id="1262" r:id="rId96"/>
    <p:sldId id="1263" r:id="rId97"/>
    <p:sldId id="1264" r:id="rId98"/>
    <p:sldId id="1265" r:id="rId99"/>
    <p:sldId id="1266" r:id="rId100"/>
    <p:sldId id="1335" r:id="rId101"/>
    <p:sldId id="1269" r:id="rId102"/>
    <p:sldId id="1267" r:id="rId103"/>
    <p:sldId id="1271" r:id="rId104"/>
    <p:sldId id="1268" r:id="rId105"/>
    <p:sldId id="1272" r:id="rId106"/>
    <p:sldId id="1270" r:id="rId107"/>
    <p:sldId id="1273" r:id="rId108"/>
    <p:sldId id="1274" r:id="rId109"/>
    <p:sldId id="1275" r:id="rId110"/>
    <p:sldId id="1279" r:id="rId111"/>
    <p:sldId id="1278" r:id="rId112"/>
    <p:sldId id="1259" r:id="rId113"/>
    <p:sldId id="1280" r:id="rId114"/>
    <p:sldId id="1281" r:id="rId115"/>
    <p:sldId id="1282" r:id="rId116"/>
    <p:sldId id="1283" r:id="rId117"/>
    <p:sldId id="595" r:id="rId118"/>
    <p:sldId id="1284" r:id="rId119"/>
    <p:sldId id="1285" r:id="rId120"/>
    <p:sldId id="1286" r:id="rId121"/>
    <p:sldId id="1287" r:id="rId122"/>
    <p:sldId id="1288" r:id="rId123"/>
    <p:sldId id="1289" r:id="rId124"/>
    <p:sldId id="1290" r:id="rId125"/>
    <p:sldId id="1301" r:id="rId126"/>
    <p:sldId id="1302" r:id="rId127"/>
    <p:sldId id="1303" r:id="rId128"/>
    <p:sldId id="1304" r:id="rId129"/>
    <p:sldId id="1324" r:id="rId130"/>
    <p:sldId id="1306" r:id="rId131"/>
    <p:sldId id="1307" r:id="rId132"/>
    <p:sldId id="1308" r:id="rId133"/>
    <p:sldId id="1309" r:id="rId134"/>
    <p:sldId id="1310" r:id="rId135"/>
    <p:sldId id="1315" r:id="rId136"/>
    <p:sldId id="1316" r:id="rId137"/>
    <p:sldId id="1311" r:id="rId138"/>
    <p:sldId id="1317" r:id="rId139"/>
    <p:sldId id="1319" r:id="rId140"/>
    <p:sldId id="1292" r:id="rId141"/>
    <p:sldId id="1293" r:id="rId142"/>
    <p:sldId id="1294" r:id="rId143"/>
    <p:sldId id="1295" r:id="rId144"/>
    <p:sldId id="1296" r:id="rId145"/>
    <p:sldId id="1297" r:id="rId146"/>
    <p:sldId id="1298" r:id="rId147"/>
    <p:sldId id="1299" r:id="rId148"/>
    <p:sldId id="1318" r:id="rId149"/>
    <p:sldId id="1320" r:id="rId150"/>
    <p:sldId id="1325" r:id="rId151"/>
    <p:sldId id="1326" r:id="rId152"/>
    <p:sldId id="425" r:id="rId153"/>
    <p:sldId id="430" r:id="rId154"/>
    <p:sldId id="431" r:id="rId155"/>
    <p:sldId id="433" r:id="rId156"/>
    <p:sldId id="1327" r:id="rId157"/>
    <p:sldId id="1328" r:id="rId158"/>
    <p:sldId id="434" r:id="rId159"/>
    <p:sldId id="438" r:id="rId160"/>
    <p:sldId id="591" r:id="rId161"/>
    <p:sldId id="439" r:id="rId162"/>
    <p:sldId id="1329" r:id="rId163"/>
    <p:sldId id="1331" r:id="rId164"/>
    <p:sldId id="454" r:id="rId165"/>
    <p:sldId id="459" r:id="rId166"/>
    <p:sldId id="1189" r:id="rId167"/>
    <p:sldId id="1176" r:id="rId168"/>
    <p:sldId id="1177" r:id="rId169"/>
    <p:sldId id="469" r:id="rId170"/>
    <p:sldId id="465" r:id="rId171"/>
    <p:sldId id="471" r:id="rId172"/>
    <p:sldId id="1179" r:id="rId173"/>
    <p:sldId id="1180" r:id="rId174"/>
    <p:sldId id="473" r:id="rId175"/>
    <p:sldId id="474" r:id="rId176"/>
    <p:sldId id="477" r:id="rId177"/>
    <p:sldId id="1178" r:id="rId178"/>
    <p:sldId id="1181" r:id="rId179"/>
    <p:sldId id="1332" r:id="rId180"/>
    <p:sldId id="487" r:id="rId181"/>
    <p:sldId id="1330" r:id="rId182"/>
    <p:sldId id="489" r:id="rId183"/>
    <p:sldId id="1333" r:id="rId184"/>
    <p:sldId id="514" r:id="rId185"/>
    <p:sldId id="515" r:id="rId186"/>
    <p:sldId id="1334" r:id="rId187"/>
    <p:sldId id="1337" r:id="rId188"/>
    <p:sldId id="1340" r:id="rId189"/>
    <p:sldId id="1338" r:id="rId190"/>
    <p:sldId id="1339" r:id="rId191"/>
    <p:sldId id="492" r:id="rId192"/>
    <p:sldId id="497" r:id="rId193"/>
    <p:sldId id="499" r:id="rId194"/>
    <p:sldId id="500" r:id="rId195"/>
    <p:sldId id="1341" r:id="rId196"/>
    <p:sldId id="507" r:id="rId197"/>
    <p:sldId id="594" r:id="rId198"/>
    <p:sldId id="512" r:id="rId199"/>
    <p:sldId id="513" r:id="rId200"/>
    <p:sldId id="510" r:id="rId201"/>
    <p:sldId id="1342" r:id="rId202"/>
    <p:sldId id="1161" r:id="rId203"/>
    <p:sldId id="1343" r:id="rId204"/>
    <p:sldId id="1344" r:id="rId205"/>
    <p:sldId id="1345" r:id="rId206"/>
    <p:sldId id="1163" r:id="rId207"/>
    <p:sldId id="531" r:id="rId208"/>
    <p:sldId id="481" r:id="rId209"/>
    <p:sldId id="597" r:id="rId210"/>
    <p:sldId id="598" r:id="rId211"/>
    <p:sldId id="602" r:id="rId212"/>
    <p:sldId id="601" r:id="rId213"/>
    <p:sldId id="603" r:id="rId214"/>
    <p:sldId id="600" r:id="rId215"/>
    <p:sldId id="599" r:id="rId216"/>
  </p:sldIdLst>
  <p:sldSz cx="18288000" cy="10287000"/>
  <p:notesSz cx="6858000" cy="9144000"/>
  <p:custDataLst>
    <p:tags r:id="rId2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EC7FD1-946F-994C-9116-76D89043DD67}" v="1" dt="2023-05-01T14:21:53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0"/>
    <p:restoredTop sz="94679"/>
  </p:normalViewPr>
  <p:slideViewPr>
    <p:cSldViewPr snapToGrid="0">
      <p:cViewPr varScale="1">
        <p:scale>
          <a:sx n="110" d="100"/>
          <a:sy n="110" d="100"/>
        </p:scale>
        <p:origin x="224" y="164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microsoft.com/office/2018/10/relationships/authors" Target="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tags" Target="tags/tag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commentAuthors" Target="commentAuthors.xml"/><Relationship Id="rId225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4/27/23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9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5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198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199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4/27/23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4/27/23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4/27/23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4/27/23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64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67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4/27/23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69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73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DF8532-372D-4B26-BCCD-DDFFE4E9CA2E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681074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133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4/27/23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4/27/23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26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27.svg"/><Relationship Id="rId9" Type="http://schemas.openxmlformats.org/officeDocument/2006/relationships/image" Target="../media/image87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113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6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27.svg"/><Relationship Id="rId9" Type="http://schemas.openxmlformats.org/officeDocument/2006/relationships/image" Target="../media/image54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5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5.tif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9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9.xml"/><Relationship Id="rId4" Type="http://schemas.openxmlformats.org/officeDocument/2006/relationships/image" Target="../media/image79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120.tif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tags" Target="../tags/tag63.xml"/><Relationship Id="rId7" Type="http://schemas.openxmlformats.org/officeDocument/2006/relationships/image" Target="../media/image121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4.xml"/><Relationship Id="rId9" Type="http://schemas.openxmlformats.org/officeDocument/2006/relationships/image" Target="../media/image12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21.png"/><Relationship Id="rId4" Type="http://schemas.openxmlformats.org/officeDocument/2006/relationships/image" Target="../media/image124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125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129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128.png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130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132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4" Type="http://schemas.openxmlformats.org/officeDocument/2006/relationships/image" Target="../media/image133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4" Type="http://schemas.openxmlformats.org/officeDocument/2006/relationships/image" Target="../media/image134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5" Type="http://schemas.openxmlformats.org/officeDocument/2006/relationships/image" Target="../media/image127.svg"/><Relationship Id="rId4" Type="http://schemas.openxmlformats.org/officeDocument/2006/relationships/image" Target="../media/image126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136.png"/><Relationship Id="rId5" Type="http://schemas.openxmlformats.org/officeDocument/2006/relationships/image" Target="../media/image124.tiff"/><Relationship Id="rId4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tiff"/><Relationship Id="rId5" Type="http://schemas.openxmlformats.org/officeDocument/2006/relationships/image" Target="../media/image140.jpeg"/><Relationship Id="rId4" Type="http://schemas.openxmlformats.org/officeDocument/2006/relationships/image" Target="../media/image139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4" Type="http://schemas.openxmlformats.org/officeDocument/2006/relationships/image" Target="../media/image141.jpe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tags" Target="../tags/tag84.xml"/><Relationship Id="rId7" Type="http://schemas.openxmlformats.org/officeDocument/2006/relationships/image" Target="../media/image143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42.png"/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notesSlide" Target="../notesSlides/notesSlide104.xml"/><Relationship Id="rId7" Type="http://schemas.openxmlformats.org/officeDocument/2006/relationships/image" Target="../media/image148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7.xml"/><Relationship Id="rId6" Type="http://schemas.openxmlformats.org/officeDocument/2006/relationships/image" Target="../media/image147.png"/><Relationship Id="rId5" Type="http://schemas.openxmlformats.org/officeDocument/2006/relationships/image" Target="../media/image146.wmf"/><Relationship Id="rId4" Type="http://schemas.openxmlformats.org/officeDocument/2006/relationships/image" Target="../media/image145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8.xml"/><Relationship Id="rId4" Type="http://schemas.openxmlformats.org/officeDocument/2006/relationships/image" Target="../media/image15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eg"/><Relationship Id="rId3" Type="http://schemas.openxmlformats.org/officeDocument/2006/relationships/notesSlide" Target="../notesSlides/notesSlide116.xml"/><Relationship Id="rId7" Type="http://schemas.openxmlformats.org/officeDocument/2006/relationships/image" Target="../media/image160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5.xml"/><Relationship Id="rId6" Type="http://schemas.openxmlformats.org/officeDocument/2006/relationships/image" Target="../media/image159.wmf"/><Relationship Id="rId5" Type="http://schemas.openxmlformats.org/officeDocument/2006/relationships/image" Target="../media/image158.jpeg"/><Relationship Id="rId4" Type="http://schemas.openxmlformats.org/officeDocument/2006/relationships/image" Target="../media/image157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1.jpeg"/><Relationship Id="rId4" Type="http://schemas.openxmlformats.org/officeDocument/2006/relationships/image" Target="../media/image162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5" Type="http://schemas.openxmlformats.org/officeDocument/2006/relationships/image" Target="../media/image161.jpeg"/><Relationship Id="rId4" Type="http://schemas.openxmlformats.org/officeDocument/2006/relationships/image" Target="../media/image162.w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6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27.svg"/><Relationship Id="rId9" Type="http://schemas.openxmlformats.org/officeDocument/2006/relationships/image" Target="../media/image54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7" Type="http://schemas.openxmlformats.org/officeDocument/2006/relationships/image" Target="../media/image16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6" Type="http://schemas.openxmlformats.org/officeDocument/2006/relationships/image" Target="../media/image166.tiff"/><Relationship Id="rId5" Type="http://schemas.openxmlformats.org/officeDocument/2006/relationships/image" Target="../media/image165.tiff"/><Relationship Id="rId4" Type="http://schemas.openxmlformats.org/officeDocument/2006/relationships/image" Target="../media/image164.tif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68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4" Type="http://schemas.openxmlformats.org/officeDocument/2006/relationships/image" Target="../media/image171.tif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4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5" Type="http://schemas.openxmlformats.org/officeDocument/2006/relationships/image" Target="../media/image173.svg"/><Relationship Id="rId4" Type="http://schemas.openxmlformats.org/officeDocument/2006/relationships/image" Target="../media/image17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8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176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175.png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notesSlide" Target="../notesSlides/notesSlide135.xml"/><Relationship Id="rId5" Type="http://schemas.openxmlformats.org/officeDocument/2006/relationships/tags" Target="../tags/tag114.xml"/><Relationship Id="rId15" Type="http://schemas.openxmlformats.org/officeDocument/2006/relationships/image" Target="../media/image178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1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4" Type="http://schemas.openxmlformats.org/officeDocument/2006/relationships/image" Target="../media/image179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svg"/><Relationship Id="rId5" Type="http://schemas.openxmlformats.org/officeDocument/2006/relationships/image" Target="../media/image181.png"/><Relationship Id="rId10" Type="http://schemas.openxmlformats.org/officeDocument/2006/relationships/image" Target="../media/image184.png"/><Relationship Id="rId4" Type="http://schemas.openxmlformats.org/officeDocument/2006/relationships/image" Target="../media/image180.png"/><Relationship Id="rId9" Type="http://schemas.openxmlformats.org/officeDocument/2006/relationships/hyperlink" Target="https://www.nymbu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jpe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6.png"/><Relationship Id="rId7" Type="http://schemas.openxmlformats.org/officeDocument/2006/relationships/image" Target="../media/image18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2.jpeg"/><Relationship Id="rId5" Type="http://schemas.openxmlformats.org/officeDocument/2006/relationships/image" Target="../media/image187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1.jpe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3.xml"/><Relationship Id="rId4" Type="http://schemas.openxmlformats.org/officeDocument/2006/relationships/image" Target="../media/image19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Relationship Id="rId4" Type="http://schemas.openxmlformats.org/officeDocument/2006/relationships/image" Target="../media/image1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2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1.png"/><Relationship Id="rId5" Type="http://schemas.openxmlformats.org/officeDocument/2006/relationships/image" Target="../media/image20.wmf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0.wmf"/><Relationship Id="rId5" Type="http://schemas.openxmlformats.org/officeDocument/2006/relationships/image" Target="../media/image23.wmf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6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40.jpeg"/><Relationship Id="rId4" Type="http://schemas.openxmlformats.org/officeDocument/2006/relationships/notesSlide" Target="../notesSlides/notesSlide3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microsoft.com/office/2007/relationships/hdphoto" Target="../media/hdphoto1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jpeg"/><Relationship Id="rId10" Type="http://schemas.openxmlformats.org/officeDocument/2006/relationships/image" Target="../media/image47.png"/><Relationship Id="rId4" Type="http://schemas.openxmlformats.org/officeDocument/2006/relationships/image" Target="../media/image42.svg"/><Relationship Id="rId9" Type="http://schemas.openxmlformats.org/officeDocument/2006/relationships/image" Target="../media/image4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6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27.svg"/><Relationship Id="rId9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5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68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7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3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76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8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79.tiff"/><Relationship Id="rId5" Type="http://schemas.openxmlformats.org/officeDocument/2006/relationships/image" Target="../media/image20.wmf"/><Relationship Id="rId4" Type="http://schemas.openxmlformats.org/officeDocument/2006/relationships/image" Target="../media/image78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88.png"/><Relationship Id="rId3" Type="http://schemas.openxmlformats.org/officeDocument/2006/relationships/image" Target="../media/image81.png"/><Relationship Id="rId7" Type="http://schemas.openxmlformats.org/officeDocument/2006/relationships/image" Target="../media/image26.png"/><Relationship Id="rId12" Type="http://schemas.openxmlformats.org/officeDocument/2006/relationships/image" Target="../media/image4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svg"/><Relationship Id="rId11" Type="http://schemas.openxmlformats.org/officeDocument/2006/relationships/image" Target="../media/image87.jpeg"/><Relationship Id="rId5" Type="http://schemas.openxmlformats.org/officeDocument/2006/relationships/image" Target="../media/image83.png"/><Relationship Id="rId10" Type="http://schemas.openxmlformats.org/officeDocument/2006/relationships/image" Target="../media/image86.svg"/><Relationship Id="rId4" Type="http://schemas.openxmlformats.org/officeDocument/2006/relationships/image" Target="../media/image82.svg"/><Relationship Id="rId9" Type="http://schemas.openxmlformats.org/officeDocument/2006/relationships/image" Target="../media/image85.png"/><Relationship Id="rId14" Type="http://schemas.openxmlformats.org/officeDocument/2006/relationships/image" Target="../media/image89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9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93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20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tags" Target="../tags/tag54.xml"/><Relationship Id="rId7" Type="http://schemas.openxmlformats.org/officeDocument/2006/relationships/image" Target="../media/image94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6.wmf"/><Relationship Id="rId4" Type="http://schemas.openxmlformats.org/officeDocument/2006/relationships/tags" Target="../tags/tag55.xml"/><Relationship Id="rId9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26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27.svg"/><Relationship Id="rId9" Type="http://schemas.openxmlformats.org/officeDocument/2006/relationships/image" Target="../media/image5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131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</a:t>
            </a:r>
            <a:r>
              <a:rPr lang="en-US" dirty="0"/>
              <a:t>URLs</a:t>
            </a:r>
            <a:r>
              <a:rPr lang="en-US"/>
              <a:t>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159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193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199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Dave Train</a:t>
            </a:r>
          </a:p>
          <a:p>
            <a:r>
              <a:rPr lang="en-US" sz="36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dave@hill.com</a:t>
            </a:r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238-7995</a:t>
            </a: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56707"/>
          </a:xfrm>
        </p:spPr>
        <p:txBody>
          <a:bodyPr>
            <a:normAutofit/>
          </a:bodyPr>
          <a:lstStyle/>
          <a:p>
            <a:r>
              <a:rPr lang="en-US"/>
              <a:t>We have 5 days together this week, so I’ll go first:</a:t>
            </a:r>
          </a:p>
          <a:p>
            <a:endParaRPr lang="en-US"/>
          </a:p>
          <a:p>
            <a:r>
              <a:rPr lang="en-US"/>
              <a:t>Please tell us about you!</a:t>
            </a:r>
          </a:p>
          <a:p>
            <a:pPr lvl="1"/>
            <a:r>
              <a:rPr lang="en-US"/>
              <a:t>Where do you live and work?</a:t>
            </a:r>
          </a:p>
          <a:p>
            <a:pPr lvl="1"/>
            <a:r>
              <a:rPr lang="en-US"/>
              <a:t>What’s your role?</a:t>
            </a:r>
          </a:p>
          <a:p>
            <a:pPr lvl="1"/>
            <a:r>
              <a:rPr lang="en-US"/>
              <a:t>What do you do for fun?</a:t>
            </a:r>
          </a:p>
          <a:p>
            <a:pPr lvl="1"/>
            <a:r>
              <a:rPr lang="en-US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</a:t>
            </a:r>
            <a:r>
              <a:rPr lang="en-US" dirty="0"/>
              <a:t>: Email</a:t>
            </a:r>
            <a:endParaRPr lang="en-US"/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</a:t>
            </a:r>
            <a:r>
              <a:rPr lang="en-US" dirty="0"/>
              <a:t>only </a:t>
            </a:r>
            <a:r>
              <a:rPr lang="en-US"/>
              <a:t>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/>
              <a:t>Explore the technical aspects of voice and data networks</a:t>
            </a:r>
          </a:p>
          <a:p>
            <a:r>
              <a:rPr lang="en-US"/>
              <a:t>Learn the common network technologies used in banks</a:t>
            </a:r>
          </a:p>
          <a:p>
            <a:r>
              <a:rPr lang="en-US"/>
              <a:t>Expand and define common acronyms and terminology</a:t>
            </a:r>
          </a:p>
          <a:p>
            <a:r>
              <a:rPr lang="en-US"/>
              <a:t>Discuss current trends in telecommunications and networking</a:t>
            </a:r>
          </a:p>
          <a:p>
            <a:r>
              <a:rPr lang="en-US"/>
              <a:t>Raise you comfort level with telecommunications and networking in conversations bank IT staff</a:t>
            </a:r>
          </a:p>
          <a:p>
            <a:r>
              <a:rPr lang="en-US"/>
              <a:t>Know where the risk is and what to do about it</a:t>
            </a:r>
          </a:p>
          <a:p>
            <a:r>
              <a:rPr lang="en-US" err="1"/>
              <a:t>Duscuss</a:t>
            </a:r>
            <a:r>
              <a:rPr lang="en-US"/>
              <a:t>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Reviews, Quizzes, and Final Exercise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Each morning we’ll do a review of the previous day</a:t>
            </a:r>
          </a:p>
          <a:p>
            <a:r>
              <a:rPr lang="en-US"/>
              <a:t>Bring questions each morning</a:t>
            </a:r>
          </a:p>
          <a:p>
            <a:r>
              <a:rPr lang="en-US"/>
              <a:t>Exercises in class are designed to expand the discussion</a:t>
            </a:r>
          </a:p>
          <a:p>
            <a:r>
              <a:rPr lang="en-US"/>
              <a:t>I’ll give some optional research and reading assignments</a:t>
            </a:r>
          </a:p>
          <a:p>
            <a:r>
              <a:rPr lang="en-US"/>
              <a:t>Final knowledge check on the last day</a:t>
            </a:r>
          </a:p>
          <a:p>
            <a:pPr lvl="1"/>
            <a:r>
              <a:rPr lang="en-US"/>
              <a:t>25 questions, one hour</a:t>
            </a:r>
          </a:p>
          <a:p>
            <a:pPr lvl="1"/>
            <a:r>
              <a:rPr lang="en-US"/>
              <a:t>Multiple choice</a:t>
            </a:r>
          </a:p>
          <a:p>
            <a:pPr lvl="1"/>
            <a:r>
              <a:rPr lang="en-US"/>
              <a:t>Only one (best) answer</a:t>
            </a:r>
          </a:p>
          <a:p>
            <a:pPr lvl="1"/>
            <a:r>
              <a:rPr lang="en-US"/>
              <a:t>Graded by you alone </a:t>
            </a:r>
            <a:r>
              <a:rPr lang="en-US">
                <a:sym typeface="Wingdings" pitchFamily="2" charset="2"/>
              </a:rPr>
              <a:t>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3" descr="C:\Users\AWalkden.HILL\AppData\Local\Temp\pencil_draw_checkmark_yellow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243041" y="5893012"/>
            <a:ext cx="4787659" cy="4189202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43569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</a:t>
            </a:r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</a:t>
            </a: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</a:t>
            </a:r>
            <a:r>
              <a:rPr lang="en-US" dirty="0"/>
              <a:t> representation:</a:t>
            </a:r>
            <a:endParaRPr lang="en-US"/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 dirty="0"/>
              <a:t>Better known</a:t>
            </a:r>
            <a:r>
              <a:rPr lang="en-US"/>
              <a:t> as:</a:t>
            </a:r>
            <a:endParaRPr lang="en-US" dirty="0"/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</a:t>
            </a:r>
            <a:r>
              <a:rPr lang="en-US" dirty="0"/>
              <a:t>Allocation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</a:t>
            </a:r>
            <a:r>
              <a:rPr lang="en-US" dirty="0"/>
              <a:t>are </a:t>
            </a:r>
            <a:r>
              <a:rPr lang="en-US"/>
              <a:t>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10492</Words>
  <Application>Microsoft Macintosh PowerPoint</Application>
  <PresentationFormat>Custom</PresentationFormat>
  <Paragraphs>2491</Paragraphs>
  <Slides>215</Slides>
  <Notes>148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26" baseType="lpstr"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Introductions</vt:lpstr>
      <vt:lpstr>Overall Goals of this Course</vt:lpstr>
      <vt:lpstr>Reviews, Quizzes, and Final Exercise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Dave Train</cp:lastModifiedBy>
  <cp:revision>1</cp:revision>
  <cp:lastPrinted>2023-04-19T16:32:29Z</cp:lastPrinted>
  <dcterms:created xsi:type="dcterms:W3CDTF">2016-01-13T17:16:24Z</dcterms:created>
  <dcterms:modified xsi:type="dcterms:W3CDTF">2023-05-01T14:22:37Z</dcterms:modified>
  <cp:category/>
</cp:coreProperties>
</file>